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9" r:id="rId3"/>
    <p:sldId id="314" r:id="rId4"/>
    <p:sldId id="313" r:id="rId5"/>
    <p:sldId id="318" r:id="rId6"/>
    <p:sldId id="315" r:id="rId7"/>
    <p:sldId id="317" r:id="rId8"/>
    <p:sldId id="316" r:id="rId9"/>
    <p:sldId id="262" r:id="rId10"/>
    <p:sldId id="288" r:id="rId11"/>
    <p:sldId id="289" r:id="rId12"/>
    <p:sldId id="306" r:id="rId13"/>
    <p:sldId id="292" r:id="rId14"/>
    <p:sldId id="301" r:id="rId15"/>
    <p:sldId id="299" r:id="rId16"/>
    <p:sldId id="302" r:id="rId17"/>
    <p:sldId id="303" r:id="rId18"/>
    <p:sldId id="308" r:id="rId19"/>
    <p:sldId id="304" r:id="rId20"/>
    <p:sldId id="305" r:id="rId21"/>
    <p:sldId id="287" r:id="rId22"/>
    <p:sldId id="285" r:id="rId23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4660"/>
  </p:normalViewPr>
  <p:slideViewPr>
    <p:cSldViewPr>
      <p:cViewPr varScale="1">
        <p:scale>
          <a:sx n="145" d="100"/>
          <a:sy n="145" d="100"/>
        </p:scale>
        <p:origin x="990" y="10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21" Type="http://schemas.openxmlformats.org/officeDocument/2006/relationships/image" Target="../media/image48.gif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="" xmlns:a16="http://schemas.microsoft.com/office/drawing/2014/main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552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Spring Annotation 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驱动编程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="" xmlns:a16="http://schemas.microsoft.com/office/drawing/2014/main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="" xmlns:a16="http://schemas.microsoft.com/office/drawing/2014/main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="" xmlns:a16="http://schemas.microsoft.com/office/drawing/2014/main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="" xmlns:a16="http://schemas.microsoft.com/office/drawing/2014/main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="" xmlns:a16="http://schemas.microsoft.com/office/drawing/2014/main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="" xmlns:a16="http://schemas.microsoft.com/office/drawing/2014/main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="" xmlns:a16="http://schemas.microsoft.com/office/drawing/2014/main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="" xmlns:a16="http://schemas.microsoft.com/office/drawing/2014/main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="" xmlns:a16="http://schemas.microsoft.com/office/drawing/2014/main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="" xmlns:a16="http://schemas.microsoft.com/office/drawing/2014/main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="" xmlns:a16="http://schemas.microsoft.com/office/drawing/2014/main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="" xmlns:a16="http://schemas.microsoft.com/office/drawing/2014/main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="" xmlns:a16="http://schemas.microsoft.com/office/drawing/2014/main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="" xmlns:a16="http://schemas.microsoft.com/office/drawing/2014/main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="" xmlns:a16="http://schemas.microsoft.com/office/drawing/2014/main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="" xmlns:a16="http://schemas.microsoft.com/office/drawing/2014/main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="" xmlns:a16="http://schemas.microsoft.com/office/drawing/2014/main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="" xmlns:a16="http://schemas.microsoft.com/office/drawing/2014/main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="" xmlns:a16="http://schemas.microsoft.com/office/drawing/2014/main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="" xmlns:a16="http://schemas.microsoft.com/office/drawing/2014/main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="" xmlns:a16="http://schemas.microsoft.com/office/drawing/2014/main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="" xmlns:a16="http://schemas.microsoft.com/office/drawing/2014/main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="" xmlns:a16="http://schemas.microsoft.com/office/drawing/2014/main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="" xmlns:a16="http://schemas.microsoft.com/office/drawing/2014/main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="" xmlns:a16="http://schemas.microsoft.com/office/drawing/2014/main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="" xmlns:a16="http://schemas.microsoft.com/office/drawing/2014/main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="" xmlns:a16="http://schemas.microsoft.com/office/drawing/2014/main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="" xmlns:a16="http://schemas.microsoft.com/office/drawing/2014/main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="" xmlns:a16="http://schemas.microsoft.com/office/drawing/2014/main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="" xmlns:a16="http://schemas.microsoft.com/office/drawing/2014/main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="" xmlns:a16="http://schemas.microsoft.com/office/drawing/2014/main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="" xmlns:a16="http://schemas.microsoft.com/office/drawing/2014/main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="" xmlns:a16="http://schemas.microsoft.com/office/drawing/2014/main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="" xmlns:a16="http://schemas.microsoft.com/office/drawing/2014/main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="" xmlns:a16="http://schemas.microsoft.com/office/drawing/2014/main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="" xmlns:a16="http://schemas.microsoft.com/office/drawing/2014/main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="" xmlns:a16="http://schemas.microsoft.com/office/drawing/2014/main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="" xmlns:a16="http://schemas.microsoft.com/office/drawing/2014/main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="" xmlns:a16="http://schemas.microsoft.com/office/drawing/2014/main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="" xmlns:a16="http://schemas.microsoft.com/office/drawing/2014/main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="" xmlns:a16="http://schemas.microsoft.com/office/drawing/2014/main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="" xmlns:a16="http://schemas.microsoft.com/office/drawing/2014/main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="" xmlns:a16="http://schemas.microsoft.com/office/drawing/2014/main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="" xmlns:a16="http://schemas.microsoft.com/office/drawing/2014/main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="" xmlns:a16="http://schemas.microsoft.com/office/drawing/2014/main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="" xmlns:a16="http://schemas.microsoft.com/office/drawing/2014/main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="" xmlns:a16="http://schemas.microsoft.com/office/drawing/2014/main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="" xmlns:a16="http://schemas.microsoft.com/office/drawing/2014/main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="" xmlns:a16="http://schemas.microsoft.com/office/drawing/2014/main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="" xmlns:a16="http://schemas.microsoft.com/office/drawing/2014/main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="" xmlns:a16="http://schemas.microsoft.com/office/drawing/2014/main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="" xmlns:a16="http://schemas.microsoft.com/office/drawing/2014/main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="" xmlns:a16="http://schemas.microsoft.com/office/drawing/2014/main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="" xmlns:a16="http://schemas.microsoft.com/office/drawing/2014/main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="" xmlns:a16="http://schemas.microsoft.com/office/drawing/2014/main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="" xmlns:a16="http://schemas.microsoft.com/office/drawing/2014/main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="" xmlns:a16="http://schemas.microsoft.com/office/drawing/2014/main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="" xmlns:a16="http://schemas.microsoft.com/office/drawing/2014/main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="" xmlns:a16="http://schemas.microsoft.com/office/drawing/2014/main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="" xmlns:a16="http://schemas.microsoft.com/office/drawing/2014/main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="" xmlns:a16="http://schemas.microsoft.com/office/drawing/2014/main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="" xmlns:a16="http://schemas.microsoft.com/office/drawing/2014/main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="" xmlns:a16="http://schemas.microsoft.com/office/drawing/2014/main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="" xmlns:a16="http://schemas.microsoft.com/office/drawing/2014/main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="" xmlns:a16="http://schemas.microsoft.com/office/drawing/2014/main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="" xmlns:a16="http://schemas.microsoft.com/office/drawing/2014/main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="" xmlns:a16="http://schemas.microsoft.com/office/drawing/2014/main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="" xmlns:a16="http://schemas.microsoft.com/office/drawing/2014/main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="" xmlns:a16="http://schemas.microsoft.com/office/drawing/2014/main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="" xmlns:a16="http://schemas.microsoft.com/office/drawing/2014/main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="" xmlns:a16="http://schemas.microsoft.com/office/drawing/2014/main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="" xmlns:a16="http://schemas.microsoft.com/office/drawing/2014/main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="" xmlns:a16="http://schemas.microsoft.com/office/drawing/2014/main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="" xmlns:a16="http://schemas.microsoft.com/office/drawing/2014/main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="" xmlns:a16="http://schemas.microsoft.com/office/drawing/2014/main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="" xmlns:a16="http://schemas.microsoft.com/office/drawing/2014/main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="" xmlns:a16="http://schemas.microsoft.com/office/drawing/2014/main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="" xmlns:a16="http://schemas.microsoft.com/office/drawing/2014/main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="" xmlns:a16="http://schemas.microsoft.com/office/drawing/2014/main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="" xmlns:a16="http://schemas.microsoft.com/office/drawing/2014/main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="" xmlns:a16="http://schemas.microsoft.com/office/drawing/2014/main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="" xmlns:a16="http://schemas.microsoft.com/office/drawing/2014/main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="" xmlns:a16="http://schemas.microsoft.com/office/drawing/2014/main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="" xmlns:a16="http://schemas.microsoft.com/office/drawing/2014/main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="" xmlns:a16="http://schemas.microsoft.com/office/drawing/2014/main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="" xmlns:a16="http://schemas.microsoft.com/office/drawing/2014/main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="" xmlns:a16="http://schemas.microsoft.com/office/drawing/2014/main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="" xmlns:a16="http://schemas.microsoft.com/office/drawing/2014/main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="" xmlns:a16="http://schemas.microsoft.com/office/drawing/2014/main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="" xmlns:a16="http://schemas.microsoft.com/office/drawing/2014/main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="" xmlns:a16="http://schemas.microsoft.com/office/drawing/2014/main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="" xmlns:a16="http://schemas.microsoft.com/office/drawing/2014/main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="" xmlns:a16="http://schemas.microsoft.com/office/drawing/2014/main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="" xmlns:a16="http://schemas.microsoft.com/office/drawing/2014/main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="" xmlns:a16="http://schemas.microsoft.com/office/drawing/2014/main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="" xmlns:a16="http://schemas.microsoft.com/office/drawing/2014/main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="" xmlns:a16="http://schemas.microsoft.com/office/drawing/2014/main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="" xmlns:a16="http://schemas.microsoft.com/office/drawing/2014/main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="" xmlns:a16="http://schemas.microsoft.com/office/drawing/2014/main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="" xmlns:a16="http://schemas.microsoft.com/office/drawing/2014/main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="" xmlns:a16="http://schemas.microsoft.com/office/drawing/2014/main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="" xmlns:a16="http://schemas.microsoft.com/office/drawing/2014/main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="" xmlns:a16="http://schemas.microsoft.com/office/drawing/2014/main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="" xmlns:a16="http://schemas.microsoft.com/office/drawing/2014/main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="" xmlns:a16="http://schemas.microsoft.com/office/drawing/2014/main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="" xmlns:a16="http://schemas.microsoft.com/office/drawing/2014/main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="" xmlns:a16="http://schemas.microsoft.com/office/drawing/2014/main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="" xmlns:a16="http://schemas.microsoft.com/office/drawing/2014/main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="" xmlns:a16="http://schemas.microsoft.com/office/drawing/2014/main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="" xmlns:a16="http://schemas.microsoft.com/office/drawing/2014/main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="" xmlns:a16="http://schemas.microsoft.com/office/drawing/2014/main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="" xmlns:a16="http://schemas.microsoft.com/office/drawing/2014/main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="" xmlns:a16="http://schemas.microsoft.com/office/drawing/2014/main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="" xmlns:a16="http://schemas.microsoft.com/office/drawing/2014/main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="" xmlns:a16="http://schemas.microsoft.com/office/drawing/2014/main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="" xmlns:a16="http://schemas.microsoft.com/office/drawing/2014/main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="" xmlns:a16="http://schemas.microsoft.com/office/drawing/2014/main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="" xmlns:a16="http://schemas.microsoft.com/office/drawing/2014/main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="" xmlns:a16="http://schemas.microsoft.com/office/drawing/2014/main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="" xmlns:a16="http://schemas.microsoft.com/office/drawing/2014/main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="" xmlns:a16="http://schemas.microsoft.com/office/drawing/2014/main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="" xmlns:a16="http://schemas.microsoft.com/office/drawing/2014/main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="" xmlns:a16="http://schemas.microsoft.com/office/drawing/2014/main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="" xmlns:a16="http://schemas.microsoft.com/office/drawing/2014/main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="" xmlns:a16="http://schemas.microsoft.com/office/drawing/2014/main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="" xmlns:a16="http://schemas.microsoft.com/office/drawing/2014/main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="" xmlns:a16="http://schemas.microsoft.com/office/drawing/2014/main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="" xmlns:a16="http://schemas.microsoft.com/office/drawing/2014/main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="" xmlns:a16="http://schemas.microsoft.com/office/drawing/2014/main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="" xmlns:a16="http://schemas.microsoft.com/office/drawing/2014/main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="" xmlns:a16="http://schemas.microsoft.com/office/drawing/2014/main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="" xmlns:a16="http://schemas.microsoft.com/office/drawing/2014/main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="" xmlns:a16="http://schemas.microsoft.com/office/drawing/2014/main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="" xmlns:a16="http://schemas.microsoft.com/office/drawing/2014/main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="" xmlns:a16="http://schemas.microsoft.com/office/drawing/2014/main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="" xmlns:a16="http://schemas.microsoft.com/office/drawing/2014/main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="" xmlns:a16="http://schemas.microsoft.com/office/drawing/2014/main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="" xmlns:a16="http://schemas.microsoft.com/office/drawing/2014/main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="" xmlns:a16="http://schemas.microsoft.com/office/drawing/2014/main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="" xmlns:a16="http://schemas.microsoft.com/office/drawing/2014/main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="" xmlns:a16="http://schemas.microsoft.com/office/drawing/2014/main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="" xmlns:a16="http://schemas.microsoft.com/office/drawing/2014/main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="" xmlns:a16="http://schemas.microsoft.com/office/drawing/2014/main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="" xmlns:a16="http://schemas.microsoft.com/office/drawing/2014/main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="" xmlns:a16="http://schemas.microsoft.com/office/drawing/2014/main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="" xmlns:a16="http://schemas.microsoft.com/office/drawing/2014/main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="" xmlns:a16="http://schemas.microsoft.com/office/drawing/2014/main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="" xmlns:a16="http://schemas.microsoft.com/office/drawing/2014/main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="" xmlns:a16="http://schemas.microsoft.com/office/drawing/2014/main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="" xmlns:a16="http://schemas.microsoft.com/office/drawing/2014/main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="" xmlns:a16="http://schemas.microsoft.com/office/drawing/2014/main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="" xmlns:a16="http://schemas.microsoft.com/office/drawing/2014/main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="" xmlns:a16="http://schemas.microsoft.com/office/drawing/2014/main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="" xmlns:a16="http://schemas.microsoft.com/office/drawing/2014/main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="" xmlns:a16="http://schemas.microsoft.com/office/drawing/2014/main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="" xmlns:a16="http://schemas.microsoft.com/office/drawing/2014/main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="" xmlns:a16="http://schemas.microsoft.com/office/drawing/2014/main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="" xmlns:a16="http://schemas.microsoft.com/office/drawing/2014/main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="" xmlns:a16="http://schemas.microsoft.com/office/drawing/2014/main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="" xmlns:a16="http://schemas.microsoft.com/office/drawing/2014/main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="" xmlns:a16="http://schemas.microsoft.com/office/drawing/2014/main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="" xmlns:a16="http://schemas.microsoft.com/office/drawing/2014/main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="" xmlns:a16="http://schemas.microsoft.com/office/drawing/2014/main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="" xmlns:a16="http://schemas.microsoft.com/office/drawing/2014/main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="" xmlns:a16="http://schemas.microsoft.com/office/drawing/2014/main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="" xmlns:a16="http://schemas.microsoft.com/office/drawing/2014/main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="" xmlns:a16="http://schemas.microsoft.com/office/drawing/2014/main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="" xmlns:a16="http://schemas.microsoft.com/office/drawing/2014/main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="" xmlns:a16="http://schemas.microsoft.com/office/drawing/2014/main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="" xmlns:a16="http://schemas.microsoft.com/office/drawing/2014/main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="" xmlns:a16="http://schemas.microsoft.com/office/drawing/2014/main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="" xmlns:a16="http://schemas.microsoft.com/office/drawing/2014/main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="" xmlns:a16="http://schemas.microsoft.com/office/drawing/2014/main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="" xmlns:a16="http://schemas.microsoft.com/office/drawing/2014/main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="" xmlns:a16="http://schemas.microsoft.com/office/drawing/2014/main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="" xmlns:a16="http://schemas.microsoft.com/office/drawing/2014/main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="" xmlns:a16="http://schemas.microsoft.com/office/drawing/2014/main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="" xmlns:a16="http://schemas.microsoft.com/office/drawing/2014/main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="" xmlns:a16="http://schemas.microsoft.com/office/drawing/2014/main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="" xmlns:a16="http://schemas.microsoft.com/office/drawing/2014/main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="" xmlns:a16="http://schemas.microsoft.com/office/drawing/2014/main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="" xmlns:a16="http://schemas.microsoft.com/office/drawing/2014/main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="" xmlns:a16="http://schemas.microsoft.com/office/drawing/2014/main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="" xmlns:a16="http://schemas.microsoft.com/office/drawing/2014/main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="" xmlns:a16="http://schemas.microsoft.com/office/drawing/2014/main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="" xmlns:a16="http://schemas.microsoft.com/office/drawing/2014/main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="" xmlns:a16="http://schemas.microsoft.com/office/drawing/2014/main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="" xmlns:a16="http://schemas.microsoft.com/office/drawing/2014/main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="" xmlns:a16="http://schemas.microsoft.com/office/drawing/2014/main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="" xmlns:a16="http://schemas.microsoft.com/office/drawing/2014/main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="" xmlns:a16="http://schemas.microsoft.com/office/drawing/2014/main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="" xmlns:a16="http://schemas.microsoft.com/office/drawing/2014/main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="" xmlns:a16="http://schemas.microsoft.com/office/drawing/2014/main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="" xmlns:a16="http://schemas.microsoft.com/office/drawing/2014/main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="" xmlns:a16="http://schemas.microsoft.com/office/drawing/2014/main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="" xmlns:a16="http://schemas.microsoft.com/office/drawing/2014/main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="" xmlns:a16="http://schemas.microsoft.com/office/drawing/2014/main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="" xmlns:a16="http://schemas.microsoft.com/office/drawing/2014/main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="" xmlns:a16="http://schemas.microsoft.com/office/drawing/2014/main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="" xmlns:a16="http://schemas.microsoft.com/office/drawing/2014/main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="" xmlns:a16="http://schemas.microsoft.com/office/drawing/2014/main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="" xmlns:a16="http://schemas.microsoft.com/office/drawing/2014/main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="" xmlns:a16="http://schemas.microsoft.com/office/drawing/2014/main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="" xmlns:a16="http://schemas.microsoft.com/office/drawing/2014/main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="" xmlns:a16="http://schemas.microsoft.com/office/drawing/2014/main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="" xmlns:a16="http://schemas.microsoft.com/office/drawing/2014/main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="" xmlns:a16="http://schemas.microsoft.com/office/drawing/2014/main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="" xmlns:a16="http://schemas.microsoft.com/office/drawing/2014/main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="" xmlns:a16="http://schemas.microsoft.com/office/drawing/2014/main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="" xmlns:a16="http://schemas.microsoft.com/office/drawing/2014/main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="" xmlns:a16="http://schemas.microsoft.com/office/drawing/2014/main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="" xmlns:a16="http://schemas.microsoft.com/office/drawing/2014/main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="" xmlns:a16="http://schemas.microsoft.com/office/drawing/2014/main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="" xmlns:a16="http://schemas.microsoft.com/office/drawing/2014/main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="" xmlns:a16="http://schemas.microsoft.com/office/drawing/2014/main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="" xmlns:a16="http://schemas.microsoft.com/office/drawing/2014/main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="" xmlns:a16="http://schemas.microsoft.com/office/drawing/2014/main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="" xmlns:a16="http://schemas.microsoft.com/office/drawing/2014/main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="" xmlns:a16="http://schemas.microsoft.com/office/drawing/2014/main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="" xmlns:a16="http://schemas.microsoft.com/office/drawing/2014/main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="" xmlns:a16="http://schemas.microsoft.com/office/drawing/2014/main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="" xmlns:a16="http://schemas.microsoft.com/office/drawing/2014/main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="" xmlns:a16="http://schemas.microsoft.com/office/drawing/2014/main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="" xmlns:a16="http://schemas.microsoft.com/office/drawing/2014/main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="" xmlns:a16="http://schemas.microsoft.com/office/drawing/2014/main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="" xmlns:a16="http://schemas.microsoft.com/office/drawing/2014/main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="" xmlns:a16="http://schemas.microsoft.com/office/drawing/2014/main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="" xmlns:a16="http://schemas.microsoft.com/office/drawing/2014/main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="" xmlns:a16="http://schemas.microsoft.com/office/drawing/2014/main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="" xmlns:a16="http://schemas.microsoft.com/office/drawing/2014/main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="" xmlns:a16="http://schemas.microsoft.com/office/drawing/2014/main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="" xmlns:a16="http://schemas.microsoft.com/office/drawing/2014/main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="" xmlns:a16="http://schemas.microsoft.com/office/drawing/2014/main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="" xmlns:a16="http://schemas.microsoft.com/office/drawing/2014/main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="" xmlns:a16="http://schemas.microsoft.com/office/drawing/2014/main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="" xmlns:a16="http://schemas.microsoft.com/office/drawing/2014/main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="" xmlns:a16="http://schemas.microsoft.com/office/drawing/2014/main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="" xmlns:a16="http://schemas.microsoft.com/office/drawing/2014/main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="" xmlns:a16="http://schemas.microsoft.com/office/drawing/2014/main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="" xmlns:a16="http://schemas.microsoft.com/office/drawing/2014/main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="" xmlns:a16="http://schemas.microsoft.com/office/drawing/2014/main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="" xmlns:a16="http://schemas.microsoft.com/office/drawing/2014/main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="" xmlns:a16="http://schemas.microsoft.com/office/drawing/2014/main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="" xmlns:a16="http://schemas.microsoft.com/office/drawing/2014/main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="" xmlns:a16="http://schemas.microsoft.com/office/drawing/2014/main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="" xmlns:a16="http://schemas.microsoft.com/office/drawing/2014/main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="" xmlns:a16="http://schemas.microsoft.com/office/drawing/2014/main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="" xmlns:a16="http://schemas.microsoft.com/office/drawing/2014/main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="" xmlns:a16="http://schemas.microsoft.com/office/drawing/2014/main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="" xmlns:a16="http://schemas.microsoft.com/office/drawing/2014/main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="" xmlns:a16="http://schemas.microsoft.com/office/drawing/2014/main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="" xmlns:a16="http://schemas.microsoft.com/office/drawing/2014/main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="" xmlns:a16="http://schemas.microsoft.com/office/drawing/2014/main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="" xmlns:a16="http://schemas.microsoft.com/office/drawing/2014/main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="" xmlns:a16="http://schemas.microsoft.com/office/drawing/2014/main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="" xmlns:a16="http://schemas.microsoft.com/office/drawing/2014/main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="" xmlns:a16="http://schemas.microsoft.com/office/drawing/2014/main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="" xmlns:a16="http://schemas.microsoft.com/office/drawing/2014/main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="" xmlns:a16="http://schemas.microsoft.com/office/drawing/2014/main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="" xmlns:a16="http://schemas.microsoft.com/office/drawing/2014/main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="" xmlns:a16="http://schemas.microsoft.com/office/drawing/2014/main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="" xmlns:a16="http://schemas.microsoft.com/office/drawing/2014/main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="" xmlns:a16="http://schemas.microsoft.com/office/drawing/2014/main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="" xmlns:a16="http://schemas.microsoft.com/office/drawing/2014/main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="" xmlns:a16="http://schemas.microsoft.com/office/drawing/2014/main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="" xmlns:a16="http://schemas.microsoft.com/office/drawing/2014/main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="" xmlns:a16="http://schemas.microsoft.com/office/drawing/2014/main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="" xmlns:a16="http://schemas.microsoft.com/office/drawing/2014/main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="" xmlns:a16="http://schemas.microsoft.com/office/drawing/2014/main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="" xmlns:a16="http://schemas.microsoft.com/office/drawing/2014/main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="" xmlns:a16="http://schemas.microsoft.com/office/drawing/2014/main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="" xmlns:a16="http://schemas.microsoft.com/office/drawing/2014/main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="" xmlns:a16="http://schemas.microsoft.com/office/drawing/2014/main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="" xmlns:a16="http://schemas.microsoft.com/office/drawing/2014/main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="" xmlns:a16="http://schemas.microsoft.com/office/drawing/2014/main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="" xmlns:a16="http://schemas.microsoft.com/office/drawing/2014/main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="" xmlns:a16="http://schemas.microsoft.com/office/drawing/2014/main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="" xmlns:a16="http://schemas.microsoft.com/office/drawing/2014/main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="" xmlns:a16="http://schemas.microsoft.com/office/drawing/2014/main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="" xmlns:a16="http://schemas.microsoft.com/office/drawing/2014/main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="" xmlns:a16="http://schemas.microsoft.com/office/drawing/2014/main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="" xmlns:a16="http://schemas.microsoft.com/office/drawing/2014/main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="" xmlns:a16="http://schemas.microsoft.com/office/drawing/2014/main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="" xmlns:a16="http://schemas.microsoft.com/office/drawing/2014/main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="" xmlns:a16="http://schemas.microsoft.com/office/drawing/2014/main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="" xmlns:a16="http://schemas.microsoft.com/office/drawing/2014/main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="" xmlns:a16="http://schemas.microsoft.com/office/drawing/2014/main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="" xmlns:a16="http://schemas.microsoft.com/office/drawing/2014/main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="" xmlns:a16="http://schemas.microsoft.com/office/drawing/2014/main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="" xmlns:a16="http://schemas.microsoft.com/office/drawing/2014/main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="" xmlns:a16="http://schemas.microsoft.com/office/drawing/2014/main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="" xmlns:a16="http://schemas.microsoft.com/office/drawing/2014/main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="" xmlns:a16="http://schemas.microsoft.com/office/drawing/2014/main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="" xmlns:a16="http://schemas.microsoft.com/office/drawing/2014/main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="" xmlns:a16="http://schemas.microsoft.com/office/drawing/2014/main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="" xmlns:a16="http://schemas.microsoft.com/office/drawing/2014/main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="" xmlns:a16="http://schemas.microsoft.com/office/drawing/2014/main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="" xmlns:a16="http://schemas.microsoft.com/office/drawing/2014/main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="" xmlns:a16="http://schemas.microsoft.com/office/drawing/2014/main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="" xmlns:a16="http://schemas.microsoft.com/office/drawing/2014/main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="" xmlns:a16="http://schemas.microsoft.com/office/drawing/2014/main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="" xmlns:a16="http://schemas.microsoft.com/office/drawing/2014/main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="" xmlns:a16="http://schemas.microsoft.com/office/drawing/2014/main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="" xmlns:a16="http://schemas.microsoft.com/office/drawing/2014/main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="" xmlns:a16="http://schemas.microsoft.com/office/drawing/2014/main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="" xmlns:a16="http://schemas.microsoft.com/office/drawing/2014/main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="" xmlns:a16="http://schemas.microsoft.com/office/drawing/2014/main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="" xmlns:a16="http://schemas.microsoft.com/office/drawing/2014/main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="" xmlns:a16="http://schemas.microsoft.com/office/drawing/2014/main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="" xmlns:a16="http://schemas.microsoft.com/office/drawing/2014/main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="" xmlns:a16="http://schemas.microsoft.com/office/drawing/2014/main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="" xmlns:a16="http://schemas.microsoft.com/office/drawing/2014/main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="" xmlns:a16="http://schemas.microsoft.com/office/drawing/2014/main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="" xmlns:a16="http://schemas.microsoft.com/office/drawing/2014/main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="" xmlns:a16="http://schemas.microsoft.com/office/drawing/2014/main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="" xmlns:a16="http://schemas.microsoft.com/office/drawing/2014/main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="" xmlns:a16="http://schemas.microsoft.com/office/drawing/2014/main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="" xmlns:a16="http://schemas.microsoft.com/office/drawing/2014/main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="" xmlns:a16="http://schemas.microsoft.com/office/drawing/2014/main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="" xmlns:a16="http://schemas.microsoft.com/office/drawing/2014/main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="" xmlns:a16="http://schemas.microsoft.com/office/drawing/2014/main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="" xmlns:a16="http://schemas.microsoft.com/office/drawing/2014/main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="" xmlns:a16="http://schemas.microsoft.com/office/drawing/2014/main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="" xmlns:a16="http://schemas.microsoft.com/office/drawing/2014/main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="" xmlns:a16="http://schemas.microsoft.com/office/drawing/2014/main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="" xmlns:a16="http://schemas.microsoft.com/office/drawing/2014/main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="" xmlns:a16="http://schemas.microsoft.com/office/drawing/2014/main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="" xmlns:a16="http://schemas.microsoft.com/office/drawing/2014/main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="" xmlns:a16="http://schemas.microsoft.com/office/drawing/2014/main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="" xmlns:a16="http://schemas.microsoft.com/office/drawing/2014/main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="" xmlns:a16="http://schemas.microsoft.com/office/drawing/2014/main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="" xmlns:a16="http://schemas.microsoft.com/office/drawing/2014/main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="" xmlns:a16="http://schemas.microsoft.com/office/drawing/2014/main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="" xmlns:a16="http://schemas.microsoft.com/office/drawing/2014/main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="" xmlns:a16="http://schemas.microsoft.com/office/drawing/2014/main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="" xmlns:a16="http://schemas.microsoft.com/office/drawing/2014/main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="" xmlns:a16="http://schemas.microsoft.com/office/drawing/2014/main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="" xmlns:a16="http://schemas.microsoft.com/office/drawing/2014/main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="" xmlns:a16="http://schemas.microsoft.com/office/drawing/2014/main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="" xmlns:a16="http://schemas.microsoft.com/office/drawing/2014/main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="" xmlns:a16="http://schemas.microsoft.com/office/drawing/2014/main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="" xmlns:a16="http://schemas.microsoft.com/office/drawing/2014/main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="" xmlns:a16="http://schemas.microsoft.com/office/drawing/2014/main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="" xmlns:a16="http://schemas.microsoft.com/office/drawing/2014/main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="" xmlns:a16="http://schemas.microsoft.com/office/drawing/2014/main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="" xmlns:a16="http://schemas.microsoft.com/office/drawing/2014/main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="" xmlns:a16="http://schemas.microsoft.com/office/drawing/2014/main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="" xmlns:a16="http://schemas.microsoft.com/office/drawing/2014/main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="" xmlns:a16="http://schemas.microsoft.com/office/drawing/2014/main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="" xmlns:a16="http://schemas.microsoft.com/office/drawing/2014/main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="" xmlns:a16="http://schemas.microsoft.com/office/drawing/2014/main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="" xmlns:a16="http://schemas.microsoft.com/office/drawing/2014/main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="" xmlns:a16="http://schemas.microsoft.com/office/drawing/2014/main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="" xmlns:a16="http://schemas.microsoft.com/office/drawing/2014/main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="" xmlns:a16="http://schemas.microsoft.com/office/drawing/2014/main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="" xmlns:a16="http://schemas.microsoft.com/office/drawing/2014/main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="" xmlns:a16="http://schemas.microsoft.com/office/drawing/2014/main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="" xmlns:a16="http://schemas.microsoft.com/office/drawing/2014/main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="" xmlns:a16="http://schemas.microsoft.com/office/drawing/2014/main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="" xmlns:a16="http://schemas.microsoft.com/office/drawing/2014/main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="" xmlns:a16="http://schemas.microsoft.com/office/drawing/2014/main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="" xmlns:a16="http://schemas.microsoft.com/office/drawing/2014/main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="" xmlns:a16="http://schemas.microsoft.com/office/drawing/2014/main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="" xmlns:a16="http://schemas.microsoft.com/office/drawing/2014/main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="" xmlns:a16="http://schemas.microsoft.com/office/drawing/2014/main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="" xmlns:a16="http://schemas.microsoft.com/office/drawing/2014/main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="" xmlns:a16="http://schemas.microsoft.com/office/drawing/2014/main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="" xmlns:a16="http://schemas.microsoft.com/office/drawing/2014/main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="" xmlns:a16="http://schemas.microsoft.com/office/drawing/2014/main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="" xmlns:a16="http://schemas.microsoft.com/office/drawing/2014/main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="" xmlns:a16="http://schemas.microsoft.com/office/drawing/2014/main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="" xmlns:a16="http://schemas.microsoft.com/office/drawing/2014/main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="" xmlns:a16="http://schemas.microsoft.com/office/drawing/2014/main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="" xmlns:a16="http://schemas.microsoft.com/office/drawing/2014/main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="" xmlns:a16="http://schemas.microsoft.com/office/drawing/2014/main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="" xmlns:a16="http://schemas.microsoft.com/office/drawing/2014/main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="" xmlns:a16="http://schemas.microsoft.com/office/drawing/2014/main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="" xmlns:a16="http://schemas.microsoft.com/office/drawing/2014/main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="" xmlns:a16="http://schemas.microsoft.com/office/drawing/2014/main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="" xmlns:a16="http://schemas.microsoft.com/office/drawing/2014/main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="" xmlns:a16="http://schemas.microsoft.com/office/drawing/2014/main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="" xmlns:a16="http://schemas.microsoft.com/office/drawing/2014/main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="" xmlns:a16="http://schemas.microsoft.com/office/drawing/2014/main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="" xmlns:a16="http://schemas.microsoft.com/office/drawing/2014/main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="" xmlns:a16="http://schemas.microsoft.com/office/drawing/2014/main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="" xmlns:a16="http://schemas.microsoft.com/office/drawing/2014/main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="" xmlns:a16="http://schemas.microsoft.com/office/drawing/2014/main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="" xmlns:a16="http://schemas.microsoft.com/office/drawing/2014/main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="" xmlns:a16="http://schemas.microsoft.com/office/drawing/2014/main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="" xmlns:a16="http://schemas.microsoft.com/office/drawing/2014/main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="" xmlns:a16="http://schemas.microsoft.com/office/drawing/2014/main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="" xmlns:a16="http://schemas.microsoft.com/office/drawing/2014/main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="" xmlns:a16="http://schemas.microsoft.com/office/drawing/2014/main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="" xmlns:a16="http://schemas.microsoft.com/office/drawing/2014/main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="" xmlns:a16="http://schemas.microsoft.com/office/drawing/2014/main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="" xmlns:a16="http://schemas.microsoft.com/office/drawing/2014/main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="" xmlns:a16="http://schemas.microsoft.com/office/drawing/2014/main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="" xmlns:a16="http://schemas.microsoft.com/office/drawing/2014/main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="" xmlns:a16="http://schemas.microsoft.com/office/drawing/2014/main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="" xmlns:a16="http://schemas.microsoft.com/office/drawing/2014/main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="" xmlns:a16="http://schemas.microsoft.com/office/drawing/2014/main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="" xmlns:a16="http://schemas.microsoft.com/office/drawing/2014/main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="" xmlns:a16="http://schemas.microsoft.com/office/drawing/2014/main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="" xmlns:a16="http://schemas.microsoft.com/office/drawing/2014/main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="" xmlns:a16="http://schemas.microsoft.com/office/drawing/2014/main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="" xmlns:a16="http://schemas.microsoft.com/office/drawing/2014/main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="" xmlns:a16="http://schemas.microsoft.com/office/drawing/2014/main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="" xmlns:a16="http://schemas.microsoft.com/office/drawing/2014/main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="" xmlns:a16="http://schemas.microsoft.com/office/drawing/2014/main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="" xmlns:a16="http://schemas.microsoft.com/office/drawing/2014/main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="" xmlns:a16="http://schemas.microsoft.com/office/drawing/2014/main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="" xmlns:a16="http://schemas.microsoft.com/office/drawing/2014/main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="" xmlns:a16="http://schemas.microsoft.com/office/drawing/2014/main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="" xmlns:a16="http://schemas.microsoft.com/office/drawing/2014/main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="" xmlns:a16="http://schemas.microsoft.com/office/drawing/2014/main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="" xmlns:a16="http://schemas.microsoft.com/office/drawing/2014/main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="" xmlns:a16="http://schemas.microsoft.com/office/drawing/2014/main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="" xmlns:a16="http://schemas.microsoft.com/office/drawing/2014/main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="" xmlns:a16="http://schemas.microsoft.com/office/drawing/2014/main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="" xmlns:a16="http://schemas.microsoft.com/office/drawing/2014/main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="" xmlns:a16="http://schemas.microsoft.com/office/drawing/2014/main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="" xmlns:a16="http://schemas.microsoft.com/office/drawing/2014/main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="" xmlns:a16="http://schemas.microsoft.com/office/drawing/2014/main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="" xmlns:a16="http://schemas.microsoft.com/office/drawing/2014/main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="" xmlns:a16="http://schemas.microsoft.com/office/drawing/2014/main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="" xmlns:a16="http://schemas.microsoft.com/office/drawing/2014/main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="" xmlns:a16="http://schemas.microsoft.com/office/drawing/2014/main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="" xmlns:a16="http://schemas.microsoft.com/office/drawing/2014/main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="" xmlns:a16="http://schemas.microsoft.com/office/drawing/2014/main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="" xmlns:a16="http://schemas.microsoft.com/office/drawing/2014/main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="" xmlns:a16="http://schemas.microsoft.com/office/drawing/2014/main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="" xmlns:a16="http://schemas.microsoft.com/office/drawing/2014/main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="" xmlns:a16="http://schemas.microsoft.com/office/drawing/2014/main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="" xmlns:a16="http://schemas.microsoft.com/office/drawing/2014/main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="" xmlns:a16="http://schemas.microsoft.com/office/drawing/2014/main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="" xmlns:a16="http://schemas.microsoft.com/office/drawing/2014/main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="" xmlns:a16="http://schemas.microsoft.com/office/drawing/2014/main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="" xmlns:a16="http://schemas.microsoft.com/office/drawing/2014/main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="" xmlns:a16="http://schemas.microsoft.com/office/drawing/2014/main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="" xmlns:a16="http://schemas.microsoft.com/office/drawing/2014/main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="" xmlns:a16="http://schemas.microsoft.com/office/drawing/2014/main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="" xmlns:a16="http://schemas.microsoft.com/office/drawing/2014/main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="" xmlns:a16="http://schemas.microsoft.com/office/drawing/2014/main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="" xmlns:a16="http://schemas.microsoft.com/office/drawing/2014/main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="" xmlns:a16="http://schemas.microsoft.com/office/drawing/2014/main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="" xmlns:a16="http://schemas.microsoft.com/office/drawing/2014/main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="" xmlns:a16="http://schemas.microsoft.com/office/drawing/2014/main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="" xmlns:a16="http://schemas.microsoft.com/office/drawing/2014/main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="" xmlns:a16="http://schemas.microsoft.com/office/drawing/2014/main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="" xmlns:a16="http://schemas.microsoft.com/office/drawing/2014/main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="" xmlns:a16="http://schemas.microsoft.com/office/drawing/2014/main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="" xmlns:a16="http://schemas.microsoft.com/office/drawing/2014/main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="" xmlns:a16="http://schemas.microsoft.com/office/drawing/2014/main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="" xmlns:a16="http://schemas.microsoft.com/office/drawing/2014/main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="" xmlns:a16="http://schemas.microsoft.com/office/drawing/2014/main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="" xmlns:a16="http://schemas.microsoft.com/office/drawing/2014/main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="" xmlns:a16="http://schemas.microsoft.com/office/drawing/2014/main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="" xmlns:a16="http://schemas.microsoft.com/office/drawing/2014/main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="" xmlns:a16="http://schemas.microsoft.com/office/drawing/2014/main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="" xmlns:a16="http://schemas.microsoft.com/office/drawing/2014/main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="" xmlns:a16="http://schemas.microsoft.com/office/drawing/2014/main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="" xmlns:a16="http://schemas.microsoft.com/office/drawing/2014/main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="" xmlns:a16="http://schemas.microsoft.com/office/drawing/2014/main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="" xmlns:a16="http://schemas.microsoft.com/office/drawing/2014/main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="" xmlns:a16="http://schemas.microsoft.com/office/drawing/2014/main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="" xmlns:a16="http://schemas.microsoft.com/office/drawing/2014/main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="" xmlns:a16="http://schemas.microsoft.com/office/drawing/2014/main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="" xmlns:a16="http://schemas.microsoft.com/office/drawing/2014/main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="" xmlns:a16="http://schemas.microsoft.com/office/drawing/2014/main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="" xmlns:a16="http://schemas.microsoft.com/office/drawing/2014/main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="" xmlns:a16="http://schemas.microsoft.com/office/drawing/2014/main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="" xmlns:a16="http://schemas.microsoft.com/office/drawing/2014/main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="" xmlns:a16="http://schemas.microsoft.com/office/drawing/2014/main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="" xmlns:a16="http://schemas.microsoft.com/office/drawing/2014/main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="" xmlns:a16="http://schemas.microsoft.com/office/drawing/2014/main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="" xmlns:a16="http://schemas.microsoft.com/office/drawing/2014/main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="" xmlns:a16="http://schemas.microsoft.com/office/drawing/2014/main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="" xmlns:a16="http://schemas.microsoft.com/office/drawing/2014/main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="" xmlns:a16="http://schemas.microsoft.com/office/drawing/2014/main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="" xmlns:a16="http://schemas.microsoft.com/office/drawing/2014/main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="" xmlns:a16="http://schemas.microsoft.com/office/drawing/2014/main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="" xmlns:a16="http://schemas.microsoft.com/office/drawing/2014/main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="" xmlns:a16="http://schemas.microsoft.com/office/drawing/2014/main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="" xmlns:a16="http://schemas.microsoft.com/office/drawing/2014/main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="" xmlns:a16="http://schemas.microsoft.com/office/drawing/2014/main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="" xmlns:a16="http://schemas.microsoft.com/office/drawing/2014/main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="" xmlns:a16="http://schemas.microsoft.com/office/drawing/2014/main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="" xmlns:a16="http://schemas.microsoft.com/office/drawing/2014/main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="" xmlns:a16="http://schemas.microsoft.com/office/drawing/2014/main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="" xmlns:a16="http://schemas.microsoft.com/office/drawing/2014/main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="" xmlns:a16="http://schemas.microsoft.com/office/drawing/2014/main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="" xmlns:a16="http://schemas.microsoft.com/office/drawing/2014/main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="" xmlns:a16="http://schemas.microsoft.com/office/drawing/2014/main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="" xmlns:a16="http://schemas.microsoft.com/office/drawing/2014/main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="" xmlns:a16="http://schemas.microsoft.com/office/drawing/2014/main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="" xmlns:a16="http://schemas.microsoft.com/office/drawing/2014/main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="" xmlns:a16="http://schemas.microsoft.com/office/drawing/2014/main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="" xmlns:a16="http://schemas.microsoft.com/office/drawing/2014/main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="" xmlns:a16="http://schemas.microsoft.com/office/drawing/2014/main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="" xmlns:a16="http://schemas.microsoft.com/office/drawing/2014/main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="" xmlns:a16="http://schemas.microsoft.com/office/drawing/2014/main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="" xmlns:a16="http://schemas.microsoft.com/office/drawing/2014/main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="" xmlns:a16="http://schemas.microsoft.com/office/drawing/2014/main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="" xmlns:a16="http://schemas.microsoft.com/office/drawing/2014/main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="" xmlns:a16="http://schemas.microsoft.com/office/drawing/2014/main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="" xmlns:a16="http://schemas.microsoft.com/office/drawing/2014/main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="" xmlns:a16="http://schemas.microsoft.com/office/drawing/2014/main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="" xmlns:a16="http://schemas.microsoft.com/office/drawing/2014/main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="" xmlns:a16="http://schemas.microsoft.com/office/drawing/2014/main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="" xmlns:a16="http://schemas.microsoft.com/office/drawing/2014/main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="" xmlns:a16="http://schemas.microsoft.com/office/drawing/2014/main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="" xmlns:a16="http://schemas.microsoft.com/office/drawing/2014/main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="" xmlns:a16="http://schemas.microsoft.com/office/drawing/2014/main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="" xmlns:a16="http://schemas.microsoft.com/office/drawing/2014/main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="" xmlns:a16="http://schemas.microsoft.com/office/drawing/2014/main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="" xmlns:a16="http://schemas.microsoft.com/office/drawing/2014/main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="" xmlns:a16="http://schemas.microsoft.com/office/drawing/2014/main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="" xmlns:a16="http://schemas.microsoft.com/office/drawing/2014/main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="" xmlns:a16="http://schemas.microsoft.com/office/drawing/2014/main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="" xmlns:a16="http://schemas.microsoft.com/office/drawing/2014/main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="" xmlns:a16="http://schemas.microsoft.com/office/drawing/2014/main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="" xmlns:a16="http://schemas.microsoft.com/office/drawing/2014/main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="" xmlns:a16="http://schemas.microsoft.com/office/drawing/2014/main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="" xmlns:a16="http://schemas.microsoft.com/office/drawing/2014/main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="" xmlns:a16="http://schemas.microsoft.com/office/drawing/2014/main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="" xmlns:a16="http://schemas.microsoft.com/office/drawing/2014/main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="" xmlns:a16="http://schemas.microsoft.com/office/drawing/2014/main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="" xmlns:a16="http://schemas.microsoft.com/office/drawing/2014/main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="" xmlns:a16="http://schemas.microsoft.com/office/drawing/2014/main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="" xmlns:a16="http://schemas.microsoft.com/office/drawing/2014/main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="" xmlns:a16="http://schemas.microsoft.com/office/drawing/2014/main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="" xmlns:a16="http://schemas.microsoft.com/office/drawing/2014/main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="" xmlns:a16="http://schemas.microsoft.com/office/drawing/2014/main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="" xmlns:a16="http://schemas.microsoft.com/office/drawing/2014/main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="" xmlns:a16="http://schemas.microsoft.com/office/drawing/2014/main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="" xmlns:a16="http://schemas.microsoft.com/office/drawing/2014/main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="" xmlns:a16="http://schemas.microsoft.com/office/drawing/2014/main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="" xmlns:a16="http://schemas.microsoft.com/office/drawing/2014/main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="" xmlns:a16="http://schemas.microsoft.com/office/drawing/2014/main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="" xmlns:a16="http://schemas.microsoft.com/office/drawing/2014/main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="" xmlns:a16="http://schemas.microsoft.com/office/drawing/2014/main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="" xmlns:a16="http://schemas.microsoft.com/office/drawing/2014/main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="" xmlns:a16="http://schemas.microsoft.com/office/drawing/2014/main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="" xmlns:a16="http://schemas.microsoft.com/office/drawing/2014/main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="" xmlns:a16="http://schemas.microsoft.com/office/drawing/2014/main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="" xmlns:a16="http://schemas.microsoft.com/office/drawing/2014/main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="" xmlns:a16="http://schemas.microsoft.com/office/drawing/2014/main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="" xmlns:a16="http://schemas.microsoft.com/office/drawing/2014/main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="" xmlns:a16="http://schemas.microsoft.com/office/drawing/2014/main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="" xmlns:a16="http://schemas.microsoft.com/office/drawing/2014/main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="" xmlns:a16="http://schemas.microsoft.com/office/drawing/2014/main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="" xmlns:a16="http://schemas.microsoft.com/office/drawing/2014/main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="" xmlns:a16="http://schemas.microsoft.com/office/drawing/2014/main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="" xmlns:a16="http://schemas.microsoft.com/office/drawing/2014/main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="" xmlns:a16="http://schemas.microsoft.com/office/drawing/2014/main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="" xmlns:a16="http://schemas.microsoft.com/office/drawing/2014/main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="" xmlns:a16="http://schemas.microsoft.com/office/drawing/2014/main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="" xmlns:a16="http://schemas.microsoft.com/office/drawing/2014/main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="" xmlns:a16="http://schemas.microsoft.com/office/drawing/2014/main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="" xmlns:a16="http://schemas.microsoft.com/office/drawing/2014/main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="" xmlns:a16="http://schemas.microsoft.com/office/drawing/2014/main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="" xmlns:a16="http://schemas.microsoft.com/office/drawing/2014/main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="" xmlns:a16="http://schemas.microsoft.com/office/drawing/2014/main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="" xmlns:a16="http://schemas.microsoft.com/office/drawing/2014/main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="" xmlns:a16="http://schemas.microsoft.com/office/drawing/2014/main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="" xmlns:a16="http://schemas.microsoft.com/office/drawing/2014/main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="" xmlns:a16="http://schemas.microsoft.com/office/drawing/2014/main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="" xmlns:a16="http://schemas.microsoft.com/office/drawing/2014/main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="" xmlns:a16="http://schemas.microsoft.com/office/drawing/2014/main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="" xmlns:a16="http://schemas.microsoft.com/office/drawing/2014/main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="" xmlns:a16="http://schemas.microsoft.com/office/drawing/2014/main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="" xmlns:a16="http://schemas.microsoft.com/office/drawing/2014/main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="" xmlns:a16="http://schemas.microsoft.com/office/drawing/2014/main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="" xmlns:a16="http://schemas.microsoft.com/office/drawing/2014/main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="" xmlns:a16="http://schemas.microsoft.com/office/drawing/2014/main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="" xmlns:a16="http://schemas.microsoft.com/office/drawing/2014/main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="" xmlns:a16="http://schemas.microsoft.com/office/drawing/2014/main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="" xmlns:a16="http://schemas.microsoft.com/office/drawing/2014/main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="" xmlns:a16="http://schemas.microsoft.com/office/drawing/2014/main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="" xmlns:a16="http://schemas.microsoft.com/office/drawing/2014/main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="" xmlns:a16="http://schemas.microsoft.com/office/drawing/2014/main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="" xmlns:a16="http://schemas.microsoft.com/office/drawing/2014/main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="" xmlns:a16="http://schemas.microsoft.com/office/drawing/2014/main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="" xmlns:a16="http://schemas.microsoft.com/office/drawing/2014/main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="" xmlns:a16="http://schemas.microsoft.com/office/drawing/2014/main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="" xmlns:a16="http://schemas.microsoft.com/office/drawing/2014/main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="" xmlns:a16="http://schemas.microsoft.com/office/drawing/2014/main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="" xmlns:a16="http://schemas.microsoft.com/office/drawing/2014/main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="" xmlns:a16="http://schemas.microsoft.com/office/drawing/2014/main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="" xmlns:a16="http://schemas.microsoft.com/office/drawing/2014/main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="" xmlns:a16="http://schemas.microsoft.com/office/drawing/2014/main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="" xmlns:a16="http://schemas.microsoft.com/office/drawing/2014/main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="" xmlns:a16="http://schemas.microsoft.com/office/drawing/2014/main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="" xmlns:a16="http://schemas.microsoft.com/office/drawing/2014/main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="" xmlns:a16="http://schemas.microsoft.com/office/drawing/2014/main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="" xmlns:a16="http://schemas.microsoft.com/office/drawing/2014/main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="" xmlns:a16="http://schemas.microsoft.com/office/drawing/2014/main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="" xmlns:a16="http://schemas.microsoft.com/office/drawing/2014/main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="" xmlns:a16="http://schemas.microsoft.com/office/drawing/2014/main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="" xmlns:a16="http://schemas.microsoft.com/office/drawing/2014/main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="" xmlns:a16="http://schemas.microsoft.com/office/drawing/2014/main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="" xmlns:a16="http://schemas.microsoft.com/office/drawing/2014/main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小马哥往期视频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Java 9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8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异步事件驱动编程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微服务实践之路（二）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41682"/>
            <a:ext cx="6516724" cy="5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="" xmlns:a16="http://schemas.microsoft.com/office/drawing/2014/main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="" xmlns:a16="http://schemas.microsoft.com/office/drawing/2014/main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="" xmlns:a16="http://schemas.microsoft.com/office/drawing/2014/main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="" xmlns:a16="http://schemas.microsoft.com/office/drawing/2014/main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="" xmlns:a16="http://schemas.microsoft.com/office/drawing/2014/main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="" xmlns:a16="http://schemas.microsoft.com/office/drawing/2014/main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="" xmlns:a16="http://schemas.microsoft.com/office/drawing/2014/main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="" xmlns:a16="http://schemas.microsoft.com/office/drawing/2014/main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="" xmlns:a16="http://schemas.microsoft.com/office/drawing/2014/main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="" xmlns:a16="http://schemas.microsoft.com/office/drawing/2014/main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="" xmlns:a16="http://schemas.microsoft.com/office/drawing/2014/main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="" xmlns:a16="http://schemas.microsoft.com/office/drawing/2014/main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="" xmlns:a16="http://schemas.microsoft.com/office/drawing/2014/main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="" xmlns:a16="http://schemas.microsoft.com/office/drawing/2014/main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="" xmlns:a16="http://schemas.microsoft.com/office/drawing/2014/main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="" xmlns:a16="http://schemas.microsoft.com/office/drawing/2014/main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="" xmlns:a16="http://schemas.microsoft.com/office/drawing/2014/main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="" xmlns:a16="http://schemas.microsoft.com/office/drawing/2014/main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="" xmlns:a16="http://schemas.microsoft.com/office/drawing/2014/main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="" xmlns:a16="http://schemas.microsoft.com/office/drawing/2014/main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="" xmlns:a16="http://schemas.microsoft.com/office/drawing/2014/main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="" xmlns:a16="http://schemas.microsoft.com/office/drawing/2014/main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="" xmlns:a16="http://schemas.microsoft.com/office/drawing/2014/main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="" xmlns:a16="http://schemas.microsoft.com/office/drawing/2014/main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="" xmlns:a16="http://schemas.microsoft.com/office/drawing/2014/main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="" xmlns:a16="http://schemas.microsoft.com/office/drawing/2014/main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="" xmlns:a16="http://schemas.microsoft.com/office/drawing/2014/main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="" xmlns:a16="http://schemas.microsoft.com/office/drawing/2014/main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="" xmlns:a16="http://schemas.microsoft.com/office/drawing/2014/main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="" xmlns:a16="http://schemas.microsoft.com/office/drawing/2014/main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="" xmlns:a16="http://schemas.microsoft.com/office/drawing/2014/main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="" xmlns:a16="http://schemas.microsoft.com/office/drawing/2014/main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="" xmlns:a16="http://schemas.microsoft.com/office/drawing/2014/main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="" xmlns:a16="http://schemas.microsoft.com/office/drawing/2014/main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="" xmlns:a16="http://schemas.microsoft.com/office/drawing/2014/main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="" xmlns:a16="http://schemas.microsoft.com/office/drawing/2014/main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="" xmlns:a16="http://schemas.microsoft.com/office/drawing/2014/main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="" xmlns:a16="http://schemas.microsoft.com/office/drawing/2014/main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="" xmlns:a16="http://schemas.microsoft.com/office/drawing/2014/main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="" xmlns:a16="http://schemas.microsoft.com/office/drawing/2014/main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="" xmlns:a16="http://schemas.microsoft.com/office/drawing/2014/main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="" xmlns:a16="http://schemas.microsoft.com/office/drawing/2014/main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="" xmlns:a16="http://schemas.microsoft.com/office/drawing/2014/main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="" xmlns:a16="http://schemas.microsoft.com/office/drawing/2014/main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="" xmlns:a16="http://schemas.microsoft.com/office/drawing/2014/main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="" xmlns:a16="http://schemas.microsoft.com/office/drawing/2014/main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="" xmlns:a16="http://schemas.microsoft.com/office/drawing/2014/main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="" xmlns:a16="http://schemas.microsoft.com/office/drawing/2014/main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="" xmlns:a16="http://schemas.microsoft.com/office/drawing/2014/main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="" xmlns:a16="http://schemas.microsoft.com/office/drawing/2014/main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="" xmlns:a16="http://schemas.microsoft.com/office/drawing/2014/main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="" xmlns:a16="http://schemas.microsoft.com/office/drawing/2014/main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="" xmlns:a16="http://schemas.microsoft.com/office/drawing/2014/main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="" xmlns:a16="http://schemas.microsoft.com/office/drawing/2014/main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="" xmlns:a16="http://schemas.microsoft.com/office/drawing/2014/main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="" xmlns:a16="http://schemas.microsoft.com/office/drawing/2014/main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="" xmlns:a16="http://schemas.microsoft.com/office/drawing/2014/main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="" xmlns:a16="http://schemas.microsoft.com/office/drawing/2014/main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="" xmlns:a16="http://schemas.microsoft.com/office/drawing/2014/main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="" xmlns:a16="http://schemas.microsoft.com/office/drawing/2014/main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="" xmlns:a16="http://schemas.microsoft.com/office/drawing/2014/main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="" xmlns:a16="http://schemas.microsoft.com/office/drawing/2014/main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="" xmlns:a16="http://schemas.microsoft.com/office/drawing/2014/main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="" xmlns:a16="http://schemas.microsoft.com/office/drawing/2014/main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="" xmlns:a16="http://schemas.microsoft.com/office/drawing/2014/main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="" xmlns:a16="http://schemas.microsoft.com/office/drawing/2014/main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="" xmlns:a16="http://schemas.microsoft.com/office/drawing/2014/main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="" xmlns:a16="http://schemas.microsoft.com/office/drawing/2014/main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="" xmlns:a16="http://schemas.microsoft.com/office/drawing/2014/main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="" xmlns:a16="http://schemas.microsoft.com/office/drawing/2014/main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="" xmlns:a16="http://schemas.microsoft.com/office/drawing/2014/main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="" xmlns:a16="http://schemas.microsoft.com/office/drawing/2014/main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="" xmlns:a16="http://schemas.microsoft.com/office/drawing/2014/main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="" xmlns:a16="http://schemas.microsoft.com/office/drawing/2014/main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="" xmlns:a16="http://schemas.microsoft.com/office/drawing/2014/main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="" xmlns:a16="http://schemas.microsoft.com/office/drawing/2014/main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="" xmlns:a16="http://schemas.microsoft.com/office/drawing/2014/main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="" xmlns:a16="http://schemas.microsoft.com/office/drawing/2014/main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="" xmlns:a16="http://schemas.microsoft.com/office/drawing/2014/main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="" xmlns:a16="http://schemas.microsoft.com/office/drawing/2014/main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="" xmlns:a16="http://schemas.microsoft.com/office/drawing/2014/main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="" xmlns:a16="http://schemas.microsoft.com/office/drawing/2014/main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="" xmlns:a16="http://schemas.microsoft.com/office/drawing/2014/main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="" xmlns:a16="http://schemas.microsoft.com/office/drawing/2014/main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="" xmlns:a16="http://schemas.microsoft.com/office/drawing/2014/main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="" xmlns:a16="http://schemas.microsoft.com/office/drawing/2014/main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="" xmlns:a16="http://schemas.microsoft.com/office/drawing/2014/main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="" xmlns:a16="http://schemas.microsoft.com/office/drawing/2014/main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="" xmlns:a16="http://schemas.microsoft.com/office/drawing/2014/main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="" xmlns:a16="http://schemas.microsoft.com/office/drawing/2014/main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="" xmlns:a16="http://schemas.microsoft.com/office/drawing/2014/main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="" xmlns:a16="http://schemas.microsoft.com/office/drawing/2014/main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="" xmlns:a16="http://schemas.microsoft.com/office/drawing/2014/main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="" xmlns:a16="http://schemas.microsoft.com/office/drawing/2014/main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="" xmlns:a16="http://schemas.microsoft.com/office/drawing/2014/main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="" xmlns:a16="http://schemas.microsoft.com/office/drawing/2014/main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="" xmlns:a16="http://schemas.microsoft.com/office/drawing/2014/main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="" xmlns:a16="http://schemas.microsoft.com/office/drawing/2014/main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="" xmlns:a16="http://schemas.microsoft.com/office/drawing/2014/main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="" xmlns:a16="http://schemas.microsoft.com/office/drawing/2014/main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="" xmlns:a16="http://schemas.microsoft.com/office/drawing/2014/main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="" xmlns:a16="http://schemas.microsoft.com/office/drawing/2014/main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="" xmlns:a16="http://schemas.microsoft.com/office/drawing/2014/main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="" xmlns:a16="http://schemas.microsoft.com/office/drawing/2014/main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="" xmlns:a16="http://schemas.microsoft.com/office/drawing/2014/main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="" xmlns:a16="http://schemas.microsoft.com/office/drawing/2014/main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="" xmlns:a16="http://schemas.microsoft.com/office/drawing/2014/main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="" xmlns:a16="http://schemas.microsoft.com/office/drawing/2014/main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="" xmlns:a16="http://schemas.microsoft.com/office/drawing/2014/main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="" xmlns:a16="http://schemas.microsoft.com/office/drawing/2014/main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="" xmlns:a16="http://schemas.microsoft.com/office/drawing/2014/main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="" xmlns:a16="http://schemas.microsoft.com/office/drawing/2014/main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="" xmlns:a16="http://schemas.microsoft.com/office/drawing/2014/main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="" xmlns:a16="http://schemas.microsoft.com/office/drawing/2014/main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="" xmlns:a16="http://schemas.microsoft.com/office/drawing/2014/main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="" xmlns:a16="http://schemas.microsoft.com/office/drawing/2014/main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="" xmlns:a16="http://schemas.microsoft.com/office/drawing/2014/main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="" xmlns:a16="http://schemas.microsoft.com/office/drawing/2014/main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="" xmlns:a16="http://schemas.microsoft.com/office/drawing/2014/main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="" xmlns:a16="http://schemas.microsoft.com/office/drawing/2014/main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="" xmlns:a16="http://schemas.microsoft.com/office/drawing/2014/main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="" xmlns:a16="http://schemas.microsoft.com/office/drawing/2014/main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="" xmlns:a16="http://schemas.microsoft.com/office/drawing/2014/main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="" xmlns:a16="http://schemas.microsoft.com/office/drawing/2014/main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="" xmlns:a16="http://schemas.microsoft.com/office/drawing/2014/main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="" xmlns:a16="http://schemas.microsoft.com/office/drawing/2014/main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="" xmlns:a16="http://schemas.microsoft.com/office/drawing/2014/main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="" xmlns:a16="http://schemas.microsoft.com/office/drawing/2014/main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="" xmlns:a16="http://schemas.microsoft.com/office/drawing/2014/main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="" xmlns:a16="http://schemas.microsoft.com/office/drawing/2014/main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="" xmlns:a16="http://schemas.microsoft.com/office/drawing/2014/main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="" xmlns:a16="http://schemas.microsoft.com/office/drawing/2014/main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="" xmlns:a16="http://schemas.microsoft.com/office/drawing/2014/main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="" xmlns:a16="http://schemas.microsoft.com/office/drawing/2014/main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="" xmlns:a16="http://schemas.microsoft.com/office/drawing/2014/main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="" xmlns:a16="http://schemas.microsoft.com/office/drawing/2014/main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="" xmlns:a16="http://schemas.microsoft.com/office/drawing/2014/main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="" xmlns:a16="http://schemas.microsoft.com/office/drawing/2014/main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="" xmlns:a16="http://schemas.microsoft.com/office/drawing/2014/main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="" xmlns:a16="http://schemas.microsoft.com/office/drawing/2014/main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="" xmlns:a16="http://schemas.microsoft.com/office/drawing/2014/main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="" xmlns:a16="http://schemas.microsoft.com/office/drawing/2014/main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="" xmlns:a16="http://schemas.microsoft.com/office/drawing/2014/main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="" xmlns:a16="http://schemas.microsoft.com/office/drawing/2014/main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="" xmlns:a16="http://schemas.microsoft.com/office/drawing/2014/main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="" xmlns:a16="http://schemas.microsoft.com/office/drawing/2014/main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="" xmlns:a16="http://schemas.microsoft.com/office/drawing/2014/main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="" xmlns:a16="http://schemas.microsoft.com/office/drawing/2014/main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="" xmlns:a16="http://schemas.microsoft.com/office/drawing/2014/main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="" xmlns:a16="http://schemas.microsoft.com/office/drawing/2014/main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="" xmlns:a16="http://schemas.microsoft.com/office/drawing/2014/main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="" xmlns:a16="http://schemas.microsoft.com/office/drawing/2014/main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="" xmlns:a16="http://schemas.microsoft.com/office/drawing/2014/main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="" xmlns:a16="http://schemas.microsoft.com/office/drawing/2014/main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="" xmlns:a16="http://schemas.microsoft.com/office/drawing/2014/main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="" xmlns:a16="http://schemas.microsoft.com/office/drawing/2014/main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="" xmlns:a16="http://schemas.microsoft.com/office/drawing/2014/main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="" xmlns:a16="http://schemas.microsoft.com/office/drawing/2014/main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="" xmlns:a16="http://schemas.microsoft.com/office/drawing/2014/main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="" xmlns:a16="http://schemas.microsoft.com/office/drawing/2014/main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="" xmlns:a16="http://schemas.microsoft.com/office/drawing/2014/main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="" xmlns:a16="http://schemas.microsoft.com/office/drawing/2014/main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="" xmlns:a16="http://schemas.microsoft.com/office/drawing/2014/main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="" xmlns:a16="http://schemas.microsoft.com/office/drawing/2014/main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="" xmlns:a16="http://schemas.microsoft.com/office/drawing/2014/main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="" xmlns:a16="http://schemas.microsoft.com/office/drawing/2014/main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="" xmlns:a16="http://schemas.microsoft.com/office/drawing/2014/main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="" xmlns:a16="http://schemas.microsoft.com/office/drawing/2014/main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="" xmlns:a16="http://schemas.microsoft.com/office/drawing/2014/main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="" xmlns:a16="http://schemas.microsoft.com/office/drawing/2014/main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="" xmlns:a16="http://schemas.microsoft.com/office/drawing/2014/main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="" xmlns:a16="http://schemas.microsoft.com/office/drawing/2014/main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="" xmlns:a16="http://schemas.microsoft.com/office/drawing/2014/main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="" xmlns:a16="http://schemas.microsoft.com/office/drawing/2014/main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="" xmlns:a16="http://schemas.microsoft.com/office/drawing/2014/main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="" xmlns:a16="http://schemas.microsoft.com/office/drawing/2014/main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="" xmlns:a16="http://schemas.microsoft.com/office/drawing/2014/main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="" xmlns:a16="http://schemas.microsoft.com/office/drawing/2014/main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="" xmlns:a16="http://schemas.microsoft.com/office/drawing/2014/main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="" xmlns:a16="http://schemas.microsoft.com/office/drawing/2014/main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="" xmlns:a16="http://schemas.microsoft.com/office/drawing/2014/main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="" xmlns:a16="http://schemas.microsoft.com/office/drawing/2014/main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="" xmlns:a16="http://schemas.microsoft.com/office/drawing/2014/main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="" xmlns:a16="http://schemas.microsoft.com/office/drawing/2014/main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="" xmlns:a16="http://schemas.microsoft.com/office/drawing/2014/main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="" xmlns:a16="http://schemas.microsoft.com/office/drawing/2014/main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="" xmlns:a16="http://schemas.microsoft.com/office/drawing/2014/main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="" xmlns:a16="http://schemas.microsoft.com/office/drawing/2014/main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="" xmlns:a16="http://schemas.microsoft.com/office/drawing/2014/main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="" xmlns:a16="http://schemas.microsoft.com/office/drawing/2014/main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="" xmlns:a16="http://schemas.microsoft.com/office/drawing/2014/main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="" xmlns:a16="http://schemas.microsoft.com/office/drawing/2014/main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="" xmlns:a16="http://schemas.microsoft.com/office/drawing/2014/main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="" xmlns:a16="http://schemas.microsoft.com/office/drawing/2014/main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="" xmlns:a16="http://schemas.microsoft.com/office/drawing/2014/main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="" xmlns:a16="http://schemas.microsoft.com/office/drawing/2014/main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="" xmlns:a16="http://schemas.microsoft.com/office/drawing/2014/main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="" xmlns:a16="http://schemas.microsoft.com/office/drawing/2014/main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="" xmlns:a16="http://schemas.microsoft.com/office/drawing/2014/main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="" xmlns:a16="http://schemas.microsoft.com/office/drawing/2014/main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="" xmlns:a16="http://schemas.microsoft.com/office/drawing/2014/main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="" xmlns:a16="http://schemas.microsoft.com/office/drawing/2014/main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="" xmlns:a16="http://schemas.microsoft.com/office/drawing/2014/main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="" xmlns:a16="http://schemas.microsoft.com/office/drawing/2014/main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="" xmlns:a16="http://schemas.microsoft.com/office/drawing/2014/main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="" xmlns:a16="http://schemas.microsoft.com/office/drawing/2014/main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="" xmlns:a16="http://schemas.microsoft.com/office/drawing/2014/main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="" xmlns:a16="http://schemas.microsoft.com/office/drawing/2014/main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="" xmlns:a16="http://schemas.microsoft.com/office/drawing/2014/main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="" xmlns:a16="http://schemas.microsoft.com/office/drawing/2014/main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="" xmlns:a16="http://schemas.microsoft.com/office/drawing/2014/main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="" xmlns:a16="http://schemas.microsoft.com/office/drawing/2014/main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="" xmlns:a16="http://schemas.microsoft.com/office/drawing/2014/main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="" xmlns:a16="http://schemas.microsoft.com/office/drawing/2014/main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="" xmlns:a16="http://schemas.microsoft.com/office/drawing/2014/main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="" xmlns:a16="http://schemas.microsoft.com/office/drawing/2014/main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="" xmlns:a16="http://schemas.microsoft.com/office/drawing/2014/main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="" xmlns:a16="http://schemas.microsoft.com/office/drawing/2014/main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="" xmlns:a16="http://schemas.microsoft.com/office/drawing/2014/main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="" xmlns:a16="http://schemas.microsoft.com/office/drawing/2014/main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="" xmlns:a16="http://schemas.microsoft.com/office/drawing/2014/main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="" xmlns:a16="http://schemas.microsoft.com/office/drawing/2014/main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="" xmlns:a16="http://schemas.microsoft.com/office/drawing/2014/main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="" xmlns:a16="http://schemas.microsoft.com/office/drawing/2014/main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="" xmlns:a16="http://schemas.microsoft.com/office/drawing/2014/main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="" xmlns:a16="http://schemas.microsoft.com/office/drawing/2014/main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="" xmlns:a16="http://schemas.microsoft.com/office/drawing/2014/main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="" xmlns:a16="http://schemas.microsoft.com/office/drawing/2014/main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="" xmlns:a16="http://schemas.microsoft.com/office/drawing/2014/main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="" xmlns:a16="http://schemas.microsoft.com/office/drawing/2014/main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="" xmlns:a16="http://schemas.microsoft.com/office/drawing/2014/main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="" xmlns:a16="http://schemas.microsoft.com/office/drawing/2014/main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="" xmlns:a16="http://schemas.microsoft.com/office/drawing/2014/main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="" xmlns:a16="http://schemas.microsoft.com/office/drawing/2014/main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="" xmlns:a16="http://schemas.microsoft.com/office/drawing/2014/main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="" xmlns:a16="http://schemas.microsoft.com/office/drawing/2014/main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="" xmlns:a16="http://schemas.microsoft.com/office/drawing/2014/main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="" xmlns:a16="http://schemas.microsoft.com/office/drawing/2014/main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="" xmlns:a16="http://schemas.microsoft.com/office/drawing/2014/main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="" xmlns:a16="http://schemas.microsoft.com/office/drawing/2014/main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="" xmlns:a16="http://schemas.microsoft.com/office/drawing/2014/main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="" xmlns:a16="http://schemas.microsoft.com/office/drawing/2014/main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="" xmlns:a16="http://schemas.microsoft.com/office/drawing/2014/main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="" xmlns:a16="http://schemas.microsoft.com/office/drawing/2014/main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="" xmlns:a16="http://schemas.microsoft.com/office/drawing/2014/main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="" xmlns:a16="http://schemas.microsoft.com/office/drawing/2014/main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="" xmlns:a16="http://schemas.microsoft.com/office/drawing/2014/main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="" xmlns:a16="http://schemas.microsoft.com/office/drawing/2014/main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="" xmlns:a16="http://schemas.microsoft.com/office/drawing/2014/main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="" xmlns:a16="http://schemas.microsoft.com/office/drawing/2014/main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="" xmlns:a16="http://schemas.microsoft.com/office/drawing/2014/main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="" xmlns:a16="http://schemas.microsoft.com/office/drawing/2014/main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="" xmlns:a16="http://schemas.microsoft.com/office/drawing/2014/main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="" xmlns:a16="http://schemas.microsoft.com/office/drawing/2014/main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="" xmlns:a16="http://schemas.microsoft.com/office/drawing/2014/main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="" xmlns:a16="http://schemas.microsoft.com/office/drawing/2014/main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="" xmlns:a16="http://schemas.microsoft.com/office/drawing/2014/main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="" xmlns:a16="http://schemas.microsoft.com/office/drawing/2014/main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="" xmlns:a16="http://schemas.microsoft.com/office/drawing/2014/main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="" xmlns:a16="http://schemas.microsoft.com/office/drawing/2014/main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="" xmlns:a16="http://schemas.microsoft.com/office/drawing/2014/main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="" xmlns:a16="http://schemas.microsoft.com/office/drawing/2014/main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="" xmlns:a16="http://schemas.microsoft.com/office/drawing/2014/main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="" xmlns:a16="http://schemas.microsoft.com/office/drawing/2014/main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="" xmlns:a16="http://schemas.microsoft.com/office/drawing/2014/main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="" xmlns:a16="http://schemas.microsoft.com/office/drawing/2014/main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="" xmlns:a16="http://schemas.microsoft.com/office/drawing/2014/main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="" xmlns:a16="http://schemas.microsoft.com/office/drawing/2014/main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="" xmlns:a16="http://schemas.microsoft.com/office/drawing/2014/main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="" xmlns:a16="http://schemas.microsoft.com/office/drawing/2014/main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="" xmlns:a16="http://schemas.microsoft.com/office/drawing/2014/main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="" xmlns:a16="http://schemas.microsoft.com/office/drawing/2014/main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="" xmlns:a16="http://schemas.microsoft.com/office/drawing/2014/main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="" xmlns:a16="http://schemas.microsoft.com/office/drawing/2014/main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="" xmlns:a16="http://schemas.microsoft.com/office/drawing/2014/main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="" xmlns:a16="http://schemas.microsoft.com/office/drawing/2014/main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="" xmlns:a16="http://schemas.microsoft.com/office/drawing/2014/main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="" xmlns:a16="http://schemas.microsoft.com/office/drawing/2014/main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="" xmlns:a16="http://schemas.microsoft.com/office/drawing/2014/main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="" xmlns:a16="http://schemas.microsoft.com/office/drawing/2014/main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="" xmlns:a16="http://schemas.microsoft.com/office/drawing/2014/main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="" xmlns:a16="http://schemas.microsoft.com/office/drawing/2014/main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="" xmlns:a16="http://schemas.microsoft.com/office/drawing/2014/main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="" xmlns:a16="http://schemas.microsoft.com/office/drawing/2014/main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="" xmlns:a16="http://schemas.microsoft.com/office/drawing/2014/main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="" xmlns:a16="http://schemas.microsoft.com/office/drawing/2014/main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="" xmlns:a16="http://schemas.microsoft.com/office/drawing/2014/main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="" xmlns:a16="http://schemas.microsoft.com/office/drawing/2014/main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="" xmlns:a16="http://schemas.microsoft.com/office/drawing/2014/main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="" xmlns:a16="http://schemas.microsoft.com/office/drawing/2014/main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="" xmlns:a16="http://schemas.microsoft.com/office/drawing/2014/main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="" xmlns:a16="http://schemas.microsoft.com/office/drawing/2014/main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="" xmlns:a16="http://schemas.microsoft.com/office/drawing/2014/main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="" xmlns:a16="http://schemas.microsoft.com/office/drawing/2014/main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="" xmlns:a16="http://schemas.microsoft.com/office/drawing/2014/main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="" xmlns:a16="http://schemas.microsoft.com/office/drawing/2014/main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="" xmlns:a16="http://schemas.microsoft.com/office/drawing/2014/main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="" xmlns:a16="http://schemas.microsoft.com/office/drawing/2014/main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="" xmlns:a16="http://schemas.microsoft.com/office/drawing/2014/main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="" xmlns:a16="http://schemas.microsoft.com/office/drawing/2014/main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="" xmlns:a16="http://schemas.microsoft.com/office/drawing/2014/main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="" xmlns:a16="http://schemas.microsoft.com/office/drawing/2014/main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="" xmlns:a16="http://schemas.microsoft.com/office/drawing/2014/main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="" xmlns:a16="http://schemas.microsoft.com/office/drawing/2014/main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="" xmlns:a16="http://schemas.microsoft.com/office/drawing/2014/main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="" xmlns:a16="http://schemas.microsoft.com/office/drawing/2014/main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="" xmlns:a16="http://schemas.microsoft.com/office/drawing/2014/main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="" xmlns:a16="http://schemas.microsoft.com/office/drawing/2014/main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="" xmlns:a16="http://schemas.microsoft.com/office/drawing/2014/main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="" xmlns:a16="http://schemas.microsoft.com/office/drawing/2014/main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="" xmlns:a16="http://schemas.microsoft.com/office/drawing/2014/main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="" xmlns:a16="http://schemas.microsoft.com/office/drawing/2014/main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="" xmlns:a16="http://schemas.microsoft.com/office/drawing/2014/main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="" xmlns:a16="http://schemas.microsoft.com/office/drawing/2014/main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="" xmlns:a16="http://schemas.microsoft.com/office/drawing/2014/main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="" xmlns:a16="http://schemas.microsoft.com/office/drawing/2014/main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="" xmlns:a16="http://schemas.microsoft.com/office/drawing/2014/main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="" xmlns:a16="http://schemas.microsoft.com/office/drawing/2014/main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="" xmlns:a16="http://schemas.microsoft.com/office/drawing/2014/main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="" xmlns:a16="http://schemas.microsoft.com/office/drawing/2014/main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="" xmlns:a16="http://schemas.microsoft.com/office/drawing/2014/main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="" xmlns:a16="http://schemas.microsoft.com/office/drawing/2014/main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="" xmlns:a16="http://schemas.microsoft.com/office/drawing/2014/main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="" xmlns:a16="http://schemas.microsoft.com/office/drawing/2014/main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="" xmlns:a16="http://schemas.microsoft.com/office/drawing/2014/main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="" xmlns:a16="http://schemas.microsoft.com/office/drawing/2014/main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="" xmlns:a16="http://schemas.microsoft.com/office/drawing/2014/main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="" xmlns:a16="http://schemas.microsoft.com/office/drawing/2014/main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="" xmlns:a16="http://schemas.microsoft.com/office/drawing/2014/main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="" xmlns:a16="http://schemas.microsoft.com/office/drawing/2014/main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="" xmlns:a16="http://schemas.microsoft.com/office/drawing/2014/main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="" xmlns:a16="http://schemas.microsoft.com/office/drawing/2014/main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="" xmlns:a16="http://schemas.microsoft.com/office/drawing/2014/main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="" xmlns:a16="http://schemas.microsoft.com/office/drawing/2014/main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="" xmlns:a16="http://schemas.microsoft.com/office/drawing/2014/main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="" xmlns:a16="http://schemas.microsoft.com/office/drawing/2014/main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="" xmlns:a16="http://schemas.microsoft.com/office/drawing/2014/main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="" xmlns:a16="http://schemas.microsoft.com/office/drawing/2014/main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="" xmlns:a16="http://schemas.microsoft.com/office/drawing/2014/main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="" xmlns:a16="http://schemas.microsoft.com/office/drawing/2014/main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="" xmlns:a16="http://schemas.microsoft.com/office/drawing/2014/main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="" xmlns:a16="http://schemas.microsoft.com/office/drawing/2014/main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="" xmlns:a16="http://schemas.microsoft.com/office/drawing/2014/main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="" xmlns:a16="http://schemas.microsoft.com/office/drawing/2014/main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="" xmlns:a16="http://schemas.microsoft.com/office/drawing/2014/main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="" xmlns:a16="http://schemas.microsoft.com/office/drawing/2014/main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="" xmlns:a16="http://schemas.microsoft.com/office/drawing/2014/main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="" xmlns:a16="http://schemas.microsoft.com/office/drawing/2014/main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="" xmlns:a16="http://schemas.microsoft.com/office/drawing/2014/main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="" xmlns:a16="http://schemas.microsoft.com/office/drawing/2014/main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="" xmlns:a16="http://schemas.microsoft.com/office/drawing/2014/main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="" xmlns:a16="http://schemas.microsoft.com/office/drawing/2014/main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="" xmlns:a16="http://schemas.microsoft.com/office/drawing/2014/main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="" xmlns:a16="http://schemas.microsoft.com/office/drawing/2014/main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="" xmlns:a16="http://schemas.microsoft.com/office/drawing/2014/main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="" xmlns:a16="http://schemas.microsoft.com/office/drawing/2014/main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="" xmlns:a16="http://schemas.microsoft.com/office/drawing/2014/main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="" xmlns:a16="http://schemas.microsoft.com/office/drawing/2014/main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="" xmlns:a16="http://schemas.microsoft.com/office/drawing/2014/main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="" xmlns:a16="http://schemas.microsoft.com/office/drawing/2014/main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="" xmlns:a16="http://schemas.microsoft.com/office/drawing/2014/main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="" xmlns:a16="http://schemas.microsoft.com/office/drawing/2014/main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="" xmlns:a16="http://schemas.microsoft.com/office/drawing/2014/main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="" xmlns:a16="http://schemas.microsoft.com/office/drawing/2014/main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="" xmlns:a16="http://schemas.microsoft.com/office/drawing/2014/main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="" xmlns:a16="http://schemas.microsoft.com/office/drawing/2014/main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="" xmlns:a16="http://schemas.microsoft.com/office/drawing/2014/main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="" xmlns:a16="http://schemas.microsoft.com/office/drawing/2014/main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="" xmlns:a16="http://schemas.microsoft.com/office/drawing/2014/main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="" xmlns:a16="http://schemas.microsoft.com/office/drawing/2014/main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="" xmlns:a16="http://schemas.microsoft.com/office/drawing/2014/main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="" xmlns:a16="http://schemas.microsoft.com/office/drawing/2014/main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="" xmlns:a16="http://schemas.microsoft.com/office/drawing/2014/main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="" xmlns:a16="http://schemas.microsoft.com/office/drawing/2014/main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="" xmlns:a16="http://schemas.microsoft.com/office/drawing/2014/main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="" xmlns:a16="http://schemas.microsoft.com/office/drawing/2014/main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="" xmlns:a16="http://schemas.microsoft.com/office/drawing/2014/main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="" xmlns:a16="http://schemas.microsoft.com/office/drawing/2014/main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="" xmlns:a16="http://schemas.microsoft.com/office/drawing/2014/main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="" xmlns:a16="http://schemas.microsoft.com/office/drawing/2014/main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="" xmlns:a16="http://schemas.microsoft.com/office/drawing/2014/main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="" xmlns:a16="http://schemas.microsoft.com/office/drawing/2014/main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="" xmlns:a16="http://schemas.microsoft.com/office/drawing/2014/main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="" xmlns:a16="http://schemas.microsoft.com/office/drawing/2014/main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="" xmlns:a16="http://schemas.microsoft.com/office/drawing/2014/main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="" xmlns:a16="http://schemas.microsoft.com/office/drawing/2014/main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="" xmlns:a16="http://schemas.microsoft.com/office/drawing/2014/main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="" xmlns:a16="http://schemas.microsoft.com/office/drawing/2014/main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="" xmlns:a16="http://schemas.microsoft.com/office/drawing/2014/main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="" xmlns:a16="http://schemas.microsoft.com/office/drawing/2014/main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="" xmlns:a16="http://schemas.microsoft.com/office/drawing/2014/main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="" xmlns:a16="http://schemas.microsoft.com/office/drawing/2014/main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="" xmlns:a16="http://schemas.microsoft.com/office/drawing/2014/main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="" xmlns:a16="http://schemas.microsoft.com/office/drawing/2014/main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="" xmlns:a16="http://schemas.microsoft.com/office/drawing/2014/main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="" xmlns:a16="http://schemas.microsoft.com/office/drawing/2014/main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="" xmlns:a16="http://schemas.microsoft.com/office/drawing/2014/main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="" xmlns:a16="http://schemas.microsoft.com/office/drawing/2014/main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="" xmlns:a16="http://schemas.microsoft.com/office/drawing/2014/main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="" xmlns:a16="http://schemas.microsoft.com/office/drawing/2014/main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="" xmlns:a16="http://schemas.microsoft.com/office/drawing/2014/main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="" xmlns:a16="http://schemas.microsoft.com/office/drawing/2014/main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="" xmlns:a16="http://schemas.microsoft.com/office/drawing/2014/main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="" xmlns:a16="http://schemas.microsoft.com/office/drawing/2014/main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="" xmlns:a16="http://schemas.microsoft.com/office/drawing/2014/main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="" xmlns:a16="http://schemas.microsoft.com/office/drawing/2014/main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="" xmlns:a16="http://schemas.microsoft.com/office/drawing/2014/main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="" xmlns:a16="http://schemas.microsoft.com/office/drawing/2014/main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="" xmlns:a16="http://schemas.microsoft.com/office/drawing/2014/main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="" xmlns:a16="http://schemas.microsoft.com/office/drawing/2014/main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="" xmlns:a16="http://schemas.microsoft.com/office/drawing/2014/main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="" xmlns:a16="http://schemas.microsoft.com/office/drawing/2014/main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="" xmlns:a16="http://schemas.microsoft.com/office/drawing/2014/main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="" xmlns:a16="http://schemas.microsoft.com/office/drawing/2014/main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="" xmlns:a16="http://schemas.microsoft.com/office/drawing/2014/main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="" xmlns:a16="http://schemas.microsoft.com/office/drawing/2014/main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="" xmlns:a16="http://schemas.microsoft.com/office/drawing/2014/main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="" xmlns:a16="http://schemas.microsoft.com/office/drawing/2014/main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="" xmlns:a16="http://schemas.microsoft.com/office/drawing/2014/main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="" xmlns:a16="http://schemas.microsoft.com/office/drawing/2014/main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="" xmlns:a16="http://schemas.microsoft.com/office/drawing/2014/main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="" xmlns:a16="http://schemas.microsoft.com/office/drawing/2014/main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="" xmlns:a16="http://schemas.microsoft.com/office/drawing/2014/main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="" xmlns:a16="http://schemas.microsoft.com/office/drawing/2014/main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="" xmlns:a16="http://schemas.microsoft.com/office/drawing/2014/main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="" xmlns:a16="http://schemas.microsoft.com/office/drawing/2014/main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="" xmlns:a16="http://schemas.microsoft.com/office/drawing/2014/main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="" xmlns:a16="http://schemas.microsoft.com/office/drawing/2014/main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="" xmlns:a16="http://schemas.microsoft.com/office/drawing/2014/main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="" xmlns:a16="http://schemas.microsoft.com/office/drawing/2014/main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="" xmlns:a16="http://schemas.microsoft.com/office/drawing/2014/main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="" xmlns:a16="http://schemas.microsoft.com/office/drawing/2014/main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="" xmlns:a16="http://schemas.microsoft.com/office/drawing/2014/main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="" xmlns:a16="http://schemas.microsoft.com/office/drawing/2014/main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="" xmlns:a16="http://schemas.microsoft.com/office/drawing/2014/main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="" xmlns:a16="http://schemas.microsoft.com/office/drawing/2014/main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="" xmlns:a16="http://schemas.microsoft.com/office/drawing/2014/main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="" xmlns:a16="http://schemas.microsoft.com/office/drawing/2014/main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="" xmlns:a16="http://schemas.microsoft.com/office/drawing/2014/main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="" xmlns:a16="http://schemas.microsoft.com/office/drawing/2014/main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="" xmlns:a16="http://schemas.microsoft.com/office/drawing/2014/main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="" xmlns:a16="http://schemas.microsoft.com/office/drawing/2014/main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="" xmlns:a16="http://schemas.microsoft.com/office/drawing/2014/main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="" xmlns:a16="http://schemas.microsoft.com/office/drawing/2014/main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="" xmlns:a16="http://schemas.microsoft.com/office/drawing/2014/main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="" xmlns:a16="http://schemas.microsoft.com/office/drawing/2014/main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="" xmlns:a16="http://schemas.microsoft.com/office/drawing/2014/main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="" xmlns:a16="http://schemas.microsoft.com/office/drawing/2014/main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="" xmlns:a16="http://schemas.microsoft.com/office/drawing/2014/main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="" xmlns:a16="http://schemas.microsoft.com/office/drawing/2014/main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="" xmlns:a16="http://schemas.microsoft.com/office/drawing/2014/main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="" xmlns:a16="http://schemas.microsoft.com/office/drawing/2014/main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="" xmlns:a16="http://schemas.microsoft.com/office/drawing/2014/main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="" xmlns:a16="http://schemas.microsoft.com/office/drawing/2014/main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="" xmlns:a16="http://schemas.microsoft.com/office/drawing/2014/main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="" xmlns:a16="http://schemas.microsoft.com/office/drawing/2014/main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="" xmlns:a16="http://schemas.microsoft.com/office/drawing/2014/main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="" xmlns:a16="http://schemas.microsoft.com/office/drawing/2014/main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="" xmlns:a16="http://schemas.microsoft.com/office/drawing/2014/main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="" xmlns:a16="http://schemas.microsoft.com/office/drawing/2014/main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="" xmlns:a16="http://schemas.microsoft.com/office/drawing/2014/main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="" xmlns:a16="http://schemas.microsoft.com/office/drawing/2014/main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="" xmlns:a16="http://schemas.microsoft.com/office/drawing/2014/main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="" xmlns:a16="http://schemas.microsoft.com/office/drawing/2014/main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="" xmlns:a16="http://schemas.microsoft.com/office/drawing/2014/main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="" xmlns:a16="http://schemas.microsoft.com/office/drawing/2014/main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="" xmlns:a16="http://schemas.microsoft.com/office/drawing/2014/main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="" xmlns:a16="http://schemas.microsoft.com/office/drawing/2014/main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="" xmlns:a16="http://schemas.microsoft.com/office/drawing/2014/main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="" xmlns:a16="http://schemas.microsoft.com/office/drawing/2014/main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="" xmlns:a16="http://schemas.microsoft.com/office/drawing/2014/main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="" xmlns:a16="http://schemas.microsoft.com/office/drawing/2014/main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="" xmlns:a16="http://schemas.microsoft.com/office/drawing/2014/main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="" xmlns:a16="http://schemas.microsoft.com/office/drawing/2014/main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="" xmlns:a16="http://schemas.microsoft.com/office/drawing/2014/main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="" xmlns:a16="http://schemas.microsoft.com/office/drawing/2014/main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="" xmlns:a16="http://schemas.microsoft.com/office/drawing/2014/main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="" xmlns:a16="http://schemas.microsoft.com/office/drawing/2014/main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="" xmlns:a16="http://schemas.microsoft.com/office/drawing/2014/main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="" xmlns:a16="http://schemas.microsoft.com/office/drawing/2014/main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="" xmlns:a16="http://schemas.microsoft.com/office/drawing/2014/main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="" xmlns:a16="http://schemas.microsoft.com/office/drawing/2014/main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="" xmlns:a16="http://schemas.microsoft.com/office/drawing/2014/main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="" xmlns:a16="http://schemas.microsoft.com/office/drawing/2014/main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="" xmlns:a16="http://schemas.microsoft.com/office/drawing/2014/main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="" xmlns:a16="http://schemas.microsoft.com/office/drawing/2014/main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="" xmlns:a16="http://schemas.microsoft.com/office/drawing/2014/main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="" xmlns:a16="http://schemas.microsoft.com/office/drawing/2014/main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="" xmlns:a16="http://schemas.microsoft.com/office/drawing/2014/main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="" xmlns:a16="http://schemas.microsoft.com/office/drawing/2014/main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="" xmlns:a16="http://schemas.microsoft.com/office/drawing/2014/main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="" xmlns:a16="http://schemas.microsoft.com/office/drawing/2014/main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="" xmlns:a16="http://schemas.microsoft.com/office/drawing/2014/main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="" xmlns:a16="http://schemas.microsoft.com/office/drawing/2014/main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="" xmlns:a16="http://schemas.microsoft.com/office/drawing/2014/main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="" xmlns:a16="http://schemas.microsoft.com/office/drawing/2014/main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="" xmlns:a16="http://schemas.microsoft.com/office/drawing/2014/main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="" xmlns:a16="http://schemas.microsoft.com/office/drawing/2014/main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="" xmlns:a16="http://schemas.microsoft.com/office/drawing/2014/main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="" xmlns:a16="http://schemas.microsoft.com/office/drawing/2014/main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="" xmlns:a16="http://schemas.microsoft.com/office/drawing/2014/main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="" xmlns:a16="http://schemas.microsoft.com/office/drawing/2014/main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="" xmlns:a16="http://schemas.microsoft.com/office/drawing/2014/main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 </a:t>
            </a:r>
            <a:r>
              <a:rPr lang="zh-CN" altLang="en-US" dirty="0" smtClean="0"/>
              <a:t>驱动开发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更好地理解 </a:t>
            </a:r>
            <a:r>
              <a:rPr lang="en-US" altLang="zh-CN" dirty="0" smtClean="0"/>
              <a:t>Spring Boot </a:t>
            </a:r>
            <a:r>
              <a:rPr lang="zh-CN" altLang="en-US" dirty="0"/>
              <a:t>特性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重视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基础和规范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216763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Annotation </a:t>
            </a:r>
            <a:r>
              <a:rPr lang="zh-CN" altLang="en-US" dirty="0" smtClean="0"/>
              <a:t>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Web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条件装配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538206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小马哥的新书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《Spring Boot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编程思想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上市时间：预计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系统学习，拒绝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浅尝辄止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重视规范，了解发展趋势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场景分析，掌握技术选型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解读，理解设计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实战演练，巩固学习成果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918657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Annotation </a:t>
            </a:r>
            <a:r>
              <a:rPr lang="zh-CN" altLang="en-US" dirty="0"/>
              <a:t>驱动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替代 </a:t>
            </a:r>
            <a:r>
              <a:rPr lang="en-US" altLang="zh-CN" dirty="0" smtClean="0"/>
              <a:t>XML </a:t>
            </a:r>
            <a:r>
              <a:rPr lang="zh-CN" altLang="en-US" dirty="0" smtClean="0"/>
              <a:t>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3536326467"/>
      </p:ext>
    </p:extLst>
  </p:cSld>
  <p:clrMapOvr>
    <a:masterClrMapping/>
  </p:clrMapOvr>
  <p:transition spd="med" advClick="0" advTm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自动装配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Servlet 3.0 +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Spring Web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实现 </a:t>
            </a:r>
            <a:r>
              <a:rPr lang="en-US" altLang="zh-CN" dirty="0" smtClean="0"/>
              <a:t>Spring Web</a:t>
            </a:r>
            <a:r>
              <a:rPr lang="zh-CN" altLang="en-US" dirty="0"/>
              <a:t> </a:t>
            </a:r>
            <a:r>
              <a:rPr lang="en-US" altLang="zh-CN" dirty="0" smtClean="0"/>
              <a:t>MVC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10352091"/>
      </p:ext>
    </p:extLst>
  </p:cSld>
  <p:clrMapOvr>
    <a:masterClrMapping/>
  </p:clrMapOvr>
  <p:transition spd="med" advClick="0" advTm="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条件装配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Spring </a:t>
            </a:r>
            <a:r>
              <a:rPr lang="zh-CN" altLang="en-US" dirty="0" smtClean="0"/>
              <a:t>条件装配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@Conditional 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实现 </a:t>
            </a:r>
            <a:r>
              <a:rPr lang="en-US" altLang="zh-CN" dirty="0" smtClean="0"/>
              <a:t>Spring Boot @</a:t>
            </a:r>
            <a:r>
              <a:rPr lang="en-US" altLang="zh-CN" dirty="0" err="1" smtClean="0"/>
              <a:t>ConditionalOnClass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4038990"/>
      </p:ext>
    </p:extLst>
  </p:cSld>
  <p:clrMapOvr>
    <a:masterClrMapping/>
  </p:clrMapOvr>
  <p:transition spd="med" advClick="0" advTm="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1157</Words>
  <Application>Microsoft Office PowerPoint</Application>
  <PresentationFormat>自定义</PresentationFormat>
  <Paragraphs>168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小马哥往期视频</vt:lpstr>
      <vt:lpstr>预期效果</vt:lpstr>
      <vt:lpstr>本期议题</vt:lpstr>
      <vt:lpstr>小马哥的新书</vt:lpstr>
      <vt:lpstr>Annotation 驱动</vt:lpstr>
      <vt:lpstr>Web 自动装配</vt:lpstr>
      <vt:lpstr>条件装配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588</cp:revision>
  <dcterms:created xsi:type="dcterms:W3CDTF">2017-06-09T15:26:17Z</dcterms:created>
  <dcterms:modified xsi:type="dcterms:W3CDTF">2017-10-20T12:20:30Z</dcterms:modified>
</cp:coreProperties>
</file>